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302" r:id="rId5"/>
    <p:sldId id="287" r:id="rId6"/>
    <p:sldId id="28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BD8F1-F7F1-4F46-A610-E294D8B3C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Exportação e Importação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D64C22-34FF-4F54-8576-BCA0DDD212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Como importar e exportar banco de dados usando </a:t>
            </a:r>
            <a:r>
              <a:rPr lang="pt-BR" dirty="0" err="1"/>
              <a:t>sql</a:t>
            </a:r>
            <a:r>
              <a:rPr lang="pt-BR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801368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041DFC-2863-44C1-A426-63787D27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8804EB8D-AC7E-49EE-AB79-BB06E1FC87C9}"/>
              </a:ext>
            </a:extLst>
          </p:cNvPr>
          <p:cNvSpPr/>
          <p:nvPr/>
        </p:nvSpPr>
        <p:spPr>
          <a:xfrm rot="19773538">
            <a:off x="7563775" y="2752077"/>
            <a:ext cx="781235" cy="58814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32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628767-18BC-4414-AF90-1D6812E1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3E6E17D-2B69-487B-B4EB-5F0168408E38}"/>
              </a:ext>
            </a:extLst>
          </p:cNvPr>
          <p:cNvSpPr/>
          <p:nvPr/>
        </p:nvSpPr>
        <p:spPr>
          <a:xfrm rot="10800000">
            <a:off x="7643675" y="4205795"/>
            <a:ext cx="461638" cy="719092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846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A3BE93-6715-4472-8B51-E3FEE9DA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72A93B3-EB17-4D66-A5F3-30C3EE8550E5}"/>
              </a:ext>
            </a:extLst>
          </p:cNvPr>
          <p:cNvSpPr/>
          <p:nvPr/>
        </p:nvSpPr>
        <p:spPr>
          <a:xfrm>
            <a:off x="7750205" y="5237826"/>
            <a:ext cx="488272" cy="710213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048267-7792-4C13-811B-78AAFD65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6308E3E6-2A94-4822-9BFE-AF1E4E4E2527}"/>
              </a:ext>
            </a:extLst>
          </p:cNvPr>
          <p:cNvSpPr/>
          <p:nvPr/>
        </p:nvSpPr>
        <p:spPr>
          <a:xfrm>
            <a:off x="7763522" y="5273336"/>
            <a:ext cx="399495" cy="683581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313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D4A647-AF69-495C-A2AE-A6561BC1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5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C935A30-3A4E-4B31-BAF3-24EBD8E7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736B292D-6B8B-4B9D-B6F1-CC4058D36F33}"/>
              </a:ext>
            </a:extLst>
          </p:cNvPr>
          <p:cNvSpPr/>
          <p:nvPr/>
        </p:nvSpPr>
        <p:spPr>
          <a:xfrm>
            <a:off x="8531441" y="5273336"/>
            <a:ext cx="426128" cy="701336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406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01351E-8F71-4504-86D0-A579DFB5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3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7E54A-8BCA-46D4-B892-4B3AE8FB9C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Importação De banco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57A81D-2CFB-4F18-9CD0-CA513A3F3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Passo a passo</a:t>
            </a:r>
          </a:p>
        </p:txBody>
      </p:sp>
    </p:spTree>
    <p:extLst>
      <p:ext uri="{BB962C8B-B14F-4D97-AF65-F5344CB8AC3E}">
        <p14:creationId xmlns:p14="http://schemas.microsoft.com/office/powerpoint/2010/main" val="1733030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91B0CF-09A7-40AA-9EC2-0ED0D9030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D6F71B3-A112-42B2-B3ED-E29A4C8451D7}"/>
              </a:ext>
            </a:extLst>
          </p:cNvPr>
          <p:cNvSpPr/>
          <p:nvPr/>
        </p:nvSpPr>
        <p:spPr>
          <a:xfrm rot="2372514">
            <a:off x="1118586" y="923278"/>
            <a:ext cx="381740" cy="470516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E7FC4B36-BB16-495A-A8E8-2CC5FFB3D180}"/>
              </a:ext>
            </a:extLst>
          </p:cNvPr>
          <p:cNvSpPr/>
          <p:nvPr/>
        </p:nvSpPr>
        <p:spPr>
          <a:xfrm rot="5400000">
            <a:off x="3684232" y="2121763"/>
            <a:ext cx="443884" cy="621437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317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4FC689-EF3C-45EF-80FF-AF252AFB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26918AEF-EEBE-491C-AEC8-F5F435DA90A0}"/>
              </a:ext>
            </a:extLst>
          </p:cNvPr>
          <p:cNvSpPr/>
          <p:nvPr/>
        </p:nvSpPr>
        <p:spPr>
          <a:xfrm>
            <a:off x="7927759" y="5326602"/>
            <a:ext cx="461639" cy="639192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72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37FFF-1D84-4C2E-ACE4-859DEF7A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que é?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CC662D5-E8EC-45E6-865D-8AB14CE1C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894" y="2097088"/>
            <a:ext cx="5372211" cy="3966744"/>
          </a:xfrm>
        </p:spPr>
      </p:pic>
    </p:spTree>
    <p:extLst>
      <p:ext uri="{BB962C8B-B14F-4D97-AF65-F5344CB8AC3E}">
        <p14:creationId xmlns:p14="http://schemas.microsoft.com/office/powerpoint/2010/main" val="191719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DBEB11-FCAA-4382-91B0-30CFA8B89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687C6DB4-FCB1-4519-89A9-24E96DBC9793}"/>
              </a:ext>
            </a:extLst>
          </p:cNvPr>
          <p:cNvSpPr/>
          <p:nvPr/>
        </p:nvSpPr>
        <p:spPr>
          <a:xfrm rot="10800000">
            <a:off x="7625917" y="4130335"/>
            <a:ext cx="470517" cy="736847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467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0B622D-5A45-42B5-8F12-436C2DC1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84944DBE-C969-4D20-A0AA-2055DB30D9AE}"/>
              </a:ext>
            </a:extLst>
          </p:cNvPr>
          <p:cNvSpPr/>
          <p:nvPr/>
        </p:nvSpPr>
        <p:spPr>
          <a:xfrm>
            <a:off x="7901126" y="5282214"/>
            <a:ext cx="417251" cy="665825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97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7EA629-5C32-4C32-9018-5BCAB2EB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C1808D88-01DB-4460-9777-44BD9AC8DD43}"/>
              </a:ext>
            </a:extLst>
          </p:cNvPr>
          <p:cNvSpPr/>
          <p:nvPr/>
        </p:nvSpPr>
        <p:spPr>
          <a:xfrm>
            <a:off x="7794594" y="5164584"/>
            <a:ext cx="479394" cy="754602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014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7FBFA2-F3F1-448B-9485-FDBB8F28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210AFE10-8875-4FE9-BC89-BE8F15E1D7FF}"/>
              </a:ext>
            </a:extLst>
          </p:cNvPr>
          <p:cNvSpPr/>
          <p:nvPr/>
        </p:nvSpPr>
        <p:spPr>
          <a:xfrm>
            <a:off x="7838983" y="5326602"/>
            <a:ext cx="408372" cy="630315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0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88F9BD-E6FD-47C6-9DCD-700B2686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3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33610B9-B752-4AD0-A9EA-30D448353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77BD2824-5F5F-4C89-8E67-5C5DCC5DB19B}"/>
              </a:ext>
            </a:extLst>
          </p:cNvPr>
          <p:cNvSpPr/>
          <p:nvPr/>
        </p:nvSpPr>
        <p:spPr>
          <a:xfrm>
            <a:off x="8611340" y="5362113"/>
            <a:ext cx="399495" cy="594804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250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2A5209-D18B-4052-A4B9-945BF1749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2A97C745-70BF-4B95-8071-6922E9F6BED6}"/>
              </a:ext>
            </a:extLst>
          </p:cNvPr>
          <p:cNvSpPr/>
          <p:nvPr/>
        </p:nvSpPr>
        <p:spPr>
          <a:xfrm>
            <a:off x="1367161" y="3429000"/>
            <a:ext cx="1278385" cy="67470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947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4A8DD-64FD-41C1-863C-4A1282168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	 Exportação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C886FA-EAB8-4A61-ADC8-A368B3F956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Passo a Passo</a:t>
            </a:r>
          </a:p>
        </p:txBody>
      </p:sp>
    </p:spTree>
    <p:extLst>
      <p:ext uri="{BB962C8B-B14F-4D97-AF65-F5344CB8AC3E}">
        <p14:creationId xmlns:p14="http://schemas.microsoft.com/office/powerpoint/2010/main" val="1549201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C98A72-7AE9-479E-8140-66143195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85FB6E0-0167-482B-B2B5-2D157541D1BA}"/>
              </a:ext>
            </a:extLst>
          </p:cNvPr>
          <p:cNvSpPr/>
          <p:nvPr/>
        </p:nvSpPr>
        <p:spPr>
          <a:xfrm>
            <a:off x="1402672" y="1260629"/>
            <a:ext cx="994299" cy="50602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350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B7D0DC-E1F8-4323-9AC1-1EBCAA53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E9D328E7-E513-4C9E-9B50-43CD90A2A583}"/>
              </a:ext>
            </a:extLst>
          </p:cNvPr>
          <p:cNvSpPr/>
          <p:nvPr/>
        </p:nvSpPr>
        <p:spPr>
          <a:xfrm>
            <a:off x="1438182" y="3027286"/>
            <a:ext cx="994299" cy="50602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63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69003E-6488-42E0-BA9F-46D60B3FC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130140"/>
            <a:ext cx="9905999" cy="2597720"/>
          </a:xfrm>
        </p:spPr>
        <p:txBody>
          <a:bodyPr/>
          <a:lstStyle/>
          <a:p>
            <a:r>
              <a:rPr lang="pt-BR" dirty="0"/>
              <a:t>Exportar e Importar o banco de dados serve para acessar o banco a partir de qualquer terminal, podendo assim transportar e</a:t>
            </a:r>
            <a:br>
              <a:rPr lang="pt-BR" dirty="0"/>
            </a:br>
            <a:r>
              <a:rPr lang="pt-BR" dirty="0"/>
              <a:t>fazer alterações em seu banco de dados como também manter um backup caso necessário.</a:t>
            </a:r>
          </a:p>
        </p:txBody>
      </p:sp>
    </p:spTree>
    <p:extLst>
      <p:ext uri="{BB962C8B-B14F-4D97-AF65-F5344CB8AC3E}">
        <p14:creationId xmlns:p14="http://schemas.microsoft.com/office/powerpoint/2010/main" val="2897560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ACD5CB-D61A-4BB0-A14D-053632A5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C5FB9E96-110E-452F-8424-EDDD813D307E}"/>
              </a:ext>
            </a:extLst>
          </p:cNvPr>
          <p:cNvSpPr/>
          <p:nvPr/>
        </p:nvSpPr>
        <p:spPr>
          <a:xfrm rot="18352505">
            <a:off x="1083077" y="2467992"/>
            <a:ext cx="994299" cy="50602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63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D12FC6B-9836-42B0-9613-334B4A99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1DC04DCD-F156-436D-9AD9-8D085D4EAD01}"/>
              </a:ext>
            </a:extLst>
          </p:cNvPr>
          <p:cNvSpPr/>
          <p:nvPr/>
        </p:nvSpPr>
        <p:spPr>
          <a:xfrm rot="2270346">
            <a:off x="4853127" y="2325949"/>
            <a:ext cx="793072" cy="523782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666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C68472-C681-4BA3-85F6-E4E594592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35212086-B9BE-43B9-B0C2-34E9BF5413AB}"/>
              </a:ext>
            </a:extLst>
          </p:cNvPr>
          <p:cNvSpPr/>
          <p:nvPr/>
        </p:nvSpPr>
        <p:spPr>
          <a:xfrm rot="7539971">
            <a:off x="4092606" y="2476870"/>
            <a:ext cx="807868" cy="488271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F6F9D46A-D98B-4913-9636-6E1FB4CC7DCD}"/>
              </a:ext>
            </a:extLst>
          </p:cNvPr>
          <p:cNvSpPr/>
          <p:nvPr/>
        </p:nvSpPr>
        <p:spPr>
          <a:xfrm rot="14792487">
            <a:off x="6633100" y="4880498"/>
            <a:ext cx="807868" cy="488271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50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B3CDFE-25D5-41B0-8807-C9485100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0D180B33-BF49-489B-AE7E-D38EE2D22D9B}"/>
              </a:ext>
            </a:extLst>
          </p:cNvPr>
          <p:cNvSpPr/>
          <p:nvPr/>
        </p:nvSpPr>
        <p:spPr>
          <a:xfrm rot="14681633">
            <a:off x="7341834" y="1349407"/>
            <a:ext cx="807868" cy="488271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457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046E1C-379F-456B-85F8-E6220EAC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A10BCBDF-CF96-415F-873C-5039B112D49E}"/>
              </a:ext>
            </a:extLst>
          </p:cNvPr>
          <p:cNvSpPr/>
          <p:nvPr/>
        </p:nvSpPr>
        <p:spPr>
          <a:xfrm rot="7539971">
            <a:off x="6125928" y="4643021"/>
            <a:ext cx="807868" cy="488271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456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72433F-16F6-4777-A366-335789C5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EC3DA6AF-E060-4BDA-B9C7-A9D73B88BBDC}"/>
              </a:ext>
            </a:extLst>
          </p:cNvPr>
          <p:cNvSpPr/>
          <p:nvPr/>
        </p:nvSpPr>
        <p:spPr>
          <a:xfrm rot="15618130">
            <a:off x="6800294" y="4856086"/>
            <a:ext cx="807868" cy="488271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841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228D43-7E2C-4EB2-95D3-AF44E9E9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74BBF473-85B6-4841-ACA8-4771874EA28C}"/>
              </a:ext>
            </a:extLst>
          </p:cNvPr>
          <p:cNvSpPr/>
          <p:nvPr/>
        </p:nvSpPr>
        <p:spPr>
          <a:xfrm rot="14700458">
            <a:off x="6658253" y="4882719"/>
            <a:ext cx="807868" cy="488271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522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E4DDA81-C000-4625-8C20-D78D3BD82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C77F6AD8-757B-4EE5-8116-B913C7B0ED50}"/>
              </a:ext>
            </a:extLst>
          </p:cNvPr>
          <p:cNvSpPr/>
          <p:nvPr/>
        </p:nvSpPr>
        <p:spPr>
          <a:xfrm rot="14777383">
            <a:off x="7412855" y="4944861"/>
            <a:ext cx="807868" cy="488271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507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DE2DF-E971-407D-B246-CE666F240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Importação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FDC3B1-A27D-4BED-9E4D-BFB6CCB9E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Passo a passo</a:t>
            </a:r>
          </a:p>
        </p:txBody>
      </p:sp>
    </p:spTree>
    <p:extLst>
      <p:ext uri="{BB962C8B-B14F-4D97-AF65-F5344CB8AC3E}">
        <p14:creationId xmlns:p14="http://schemas.microsoft.com/office/powerpoint/2010/main" val="1923185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2058AA7-CE35-4198-8BA3-005FA6469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8EF98DEF-2863-4458-AF25-72924B1D8884}"/>
              </a:ext>
            </a:extLst>
          </p:cNvPr>
          <p:cNvSpPr/>
          <p:nvPr/>
        </p:nvSpPr>
        <p:spPr>
          <a:xfrm rot="3496093">
            <a:off x="1855434" y="2547889"/>
            <a:ext cx="807868" cy="488271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37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DD37672-DF5A-4D06-9D4E-B2CE26C8EA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686541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985535-D7BD-4FA7-92CE-FBBA26A44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F326145-33FF-470C-A2BF-17E8AD9DD030}"/>
              </a:ext>
            </a:extLst>
          </p:cNvPr>
          <p:cNvSpPr/>
          <p:nvPr/>
        </p:nvSpPr>
        <p:spPr>
          <a:xfrm>
            <a:off x="2308194" y="976544"/>
            <a:ext cx="5104660" cy="213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339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84772-7B59-44FD-8B5A-BB68CAA2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E893AD-CD80-4495-9E94-04476981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	Em dupla faça:</a:t>
            </a:r>
          </a:p>
          <a:p>
            <a:r>
              <a:rPr lang="pt-BR" dirty="0"/>
              <a:t>Tente exportar um banco (arquivo SQL) para seu colega e importar o arquivo que você recebeu;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sz="1800" dirty="0"/>
              <a:t>*Abaixo segue passo a passo de cada um</a:t>
            </a:r>
          </a:p>
        </p:txBody>
      </p:sp>
    </p:spTree>
    <p:extLst>
      <p:ext uri="{BB962C8B-B14F-4D97-AF65-F5344CB8AC3E}">
        <p14:creationId xmlns:p14="http://schemas.microsoft.com/office/powerpoint/2010/main" val="67795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E9775-F5CE-40E9-9575-00B2DE289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Exportação de Banco de dados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8570475-B2D9-4270-AB4F-49F8F7AA0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Passo a passo</a:t>
            </a:r>
          </a:p>
        </p:txBody>
      </p:sp>
    </p:spTree>
    <p:extLst>
      <p:ext uri="{BB962C8B-B14F-4D97-AF65-F5344CB8AC3E}">
        <p14:creationId xmlns:p14="http://schemas.microsoft.com/office/powerpoint/2010/main" val="57803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E060C01-BB2B-453E-8B87-19554142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09F24DB8-E582-47C3-988E-CA1DD61A45E7}"/>
              </a:ext>
            </a:extLst>
          </p:cNvPr>
          <p:cNvSpPr/>
          <p:nvPr/>
        </p:nvSpPr>
        <p:spPr>
          <a:xfrm rot="2465426">
            <a:off x="1225119" y="1535837"/>
            <a:ext cx="807868" cy="532660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1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077144-81B7-4AF9-9A3F-4F5AF310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A275AC6F-42F7-4BC0-AB64-88771312BA13}"/>
              </a:ext>
            </a:extLst>
          </p:cNvPr>
          <p:cNvSpPr/>
          <p:nvPr/>
        </p:nvSpPr>
        <p:spPr>
          <a:xfrm rot="19954403">
            <a:off x="1260630" y="2683612"/>
            <a:ext cx="798990" cy="594804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82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9BCB5F-4661-4E01-AE72-B1AAA27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4F115E29-ED1A-4CCE-BDA1-E4FA241187E0}"/>
              </a:ext>
            </a:extLst>
          </p:cNvPr>
          <p:cNvSpPr/>
          <p:nvPr/>
        </p:nvSpPr>
        <p:spPr>
          <a:xfrm>
            <a:off x="7954392" y="5122416"/>
            <a:ext cx="532660" cy="772357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027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131</TotalTime>
  <Words>120</Words>
  <Application>Microsoft Office PowerPoint</Application>
  <PresentationFormat>Widescreen</PresentationFormat>
  <Paragraphs>19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4" baseType="lpstr">
      <vt:lpstr>Arial</vt:lpstr>
      <vt:lpstr>Trebuchet MS</vt:lpstr>
      <vt:lpstr>Tw Cen MT</vt:lpstr>
      <vt:lpstr>Circuito</vt:lpstr>
      <vt:lpstr>Exportação e Importação</vt:lpstr>
      <vt:lpstr>O que é?</vt:lpstr>
      <vt:lpstr>Apresentação do PowerPoint</vt:lpstr>
      <vt:lpstr>Demonstração</vt:lpstr>
      <vt:lpstr>Exercício</vt:lpstr>
      <vt:lpstr>Exportação de Banco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Importação De banco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Exportação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Importação de dados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Importação e Exportação</dc:title>
  <dc:creator>FIC</dc:creator>
  <cp:lastModifiedBy>FIC</cp:lastModifiedBy>
  <cp:revision>13</cp:revision>
  <dcterms:created xsi:type="dcterms:W3CDTF">2020-02-04T12:01:22Z</dcterms:created>
  <dcterms:modified xsi:type="dcterms:W3CDTF">2020-02-04T14:13:21Z</dcterms:modified>
</cp:coreProperties>
</file>